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68"/>
  </p:notesMasterIdLst>
  <p:sldIdLst>
    <p:sldId id="386" r:id="rId2"/>
    <p:sldId id="262" r:id="rId3"/>
    <p:sldId id="304" r:id="rId4"/>
    <p:sldId id="331" r:id="rId5"/>
    <p:sldId id="332" r:id="rId6"/>
    <p:sldId id="333" r:id="rId7"/>
    <p:sldId id="300" r:id="rId8"/>
    <p:sldId id="314" r:id="rId9"/>
    <p:sldId id="315" r:id="rId10"/>
    <p:sldId id="322" r:id="rId11"/>
    <p:sldId id="317" r:id="rId12"/>
    <p:sldId id="330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26" r:id="rId22"/>
    <p:sldId id="342" r:id="rId23"/>
    <p:sldId id="346" r:id="rId24"/>
    <p:sldId id="343" r:id="rId25"/>
    <p:sldId id="344" r:id="rId26"/>
    <p:sldId id="345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16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5" r:id="rId67"/>
  </p:sldIdLst>
  <p:sldSz cx="12192000" cy="6858000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PLAYFAIR DISPLAY REGULAR ROMAN" panose="020B0604020202020204" charset="0"/>
      <p:regular r:id="rId75"/>
    </p:embeddedFont>
    <p:embeddedFont>
      <p:font typeface="Proxima Nova Lt" panose="02000506030000020004" charset="0"/>
      <p:regular r:id="rId76"/>
      <p:italic r:id="rId77"/>
    </p:embeddedFont>
    <p:embeddedFont>
      <p:font typeface="Proxima Nova Rg" panose="0200050603000002000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CA9"/>
    <a:srgbClr val="3C6DC9"/>
    <a:srgbClr val="3C6DF0"/>
    <a:srgbClr val="1044D6"/>
    <a:srgbClr val="0000FF"/>
    <a:srgbClr val="245EA4"/>
    <a:srgbClr val="2D60EF"/>
    <a:srgbClr val="3C6DDC"/>
    <a:srgbClr val="3C6DD2"/>
    <a:srgbClr val="3F6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2"/>
    <p:restoredTop sz="94681"/>
  </p:normalViewPr>
  <p:slideViewPr>
    <p:cSldViewPr snapToGrid="0" snapToObjects="1">
      <p:cViewPr varScale="1">
        <p:scale>
          <a:sx n="90" d="100"/>
          <a:sy n="90" d="100"/>
        </p:scale>
        <p:origin x="2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18B0-1747-9B48-B723-8A61044B001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08A04-35E7-1345-AAEC-AB2C708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Viser Layout-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4569-5F65-DD43-ABAA-FBF04DB2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BD8F-D2B7-DF45-A248-BDAD7D941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928DC-1AA9-A447-8432-59833987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BD5A-C39F-F741-8DC6-AACF39A3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C91D3-6262-1C44-BC2A-10109AD7195C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6577D-6E01-8A45-9180-DA8985A9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ECBCA-26C0-774C-A465-3E681DA7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5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3974-39D7-884D-ACBD-C521D3F1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D0DD3-E0E5-2948-A691-A23BE4587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F57C5-0939-954B-9B54-8DE84627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1508E-06BB-104C-BBD2-1E1DA4D7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4369-14E9-A549-A30D-638C7DCA250E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D272D-C8E5-9C44-9781-3F4502A7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B5969-48D9-3C49-9DFA-F0AB2A05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2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3C63-1FD3-BD40-AACE-D12074FE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B856F-4C57-7143-97DB-5AFEFDC2D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82A7-DC12-B341-829B-6FB64D63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4E66-C086-564A-B625-95332D742737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FC95F-CDD1-C24C-82D9-EE72D4E1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E0B85-9D3C-F44A-B6D0-4E0EAF7E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4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1552F-5178-D344-9A8E-0777C3232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02978-84EE-994B-894C-FCFCB7191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8FA7B-6BB6-7D49-BA4C-D8FCAE41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39A6-A1D2-DF4A-97E4-E0E09C98683E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75B05-36B2-FB49-8F80-1ADB1FB0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625C-A419-FC4D-803A-FA912E03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Viser Layout-w Footer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8E18C-E1B5-F04F-9FAE-CF5277655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816" y="1018250"/>
            <a:ext cx="5791199" cy="862877"/>
          </a:xfrm>
        </p:spPr>
        <p:txBody>
          <a:bodyPr lIns="0" tIns="0" rIns="0" bIns="0" anchor="t" anchorCtr="0">
            <a:noAutofit/>
          </a:bodyPr>
          <a:lstStyle>
            <a:lvl1pPr algn="l">
              <a:defRPr sz="2300"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B7FA32-625B-5144-B5E8-87290CC68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816" y="2007460"/>
            <a:ext cx="5791199" cy="36178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300" b="0" i="0">
                <a:latin typeface="Proxima Nova Lt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923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25B5-6958-584F-808C-BDAD71F1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9465D-2E04-A442-8E11-10B6C7604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B6D2-EFE7-B04D-A3AF-41FC660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8EAC-FF63-CB46-B4B0-98FF213BF931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0F2C8-0BE1-BF43-959F-E8D0B76E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60381-237A-5D46-95F7-9B92126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0F10-1E0E-8A43-A008-8212494A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C7CD-9F48-D84B-B75A-4E5C33FE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5AF1-5B1A-8045-94EA-0FF21F29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02CC-1292-0442-A8B0-28E5EA7C5135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51A8-EF96-634A-AEFB-D431D1D5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3597-05CB-A14B-8D83-DB1C4AAB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2515-FDA1-E149-8394-6F222F0E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DC58C-8246-D94C-9BB4-492A25F8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CCF8D-2D48-254E-B4FB-7EC72000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27617-05EA-A843-AB2C-FD04B4F1B24B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57ADF-9BFB-F24F-B8F5-947F29CC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D3596-2C09-094E-BB70-62E94462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7B68-BF69-1749-9517-E99ACF61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C222-9856-FA43-AE53-653990096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49B97-3777-AB42-B5CF-A0C87DEC4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9C646-ADCD-2349-81B4-1553EF31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D456-4817-8D4C-953B-DCE065505F2D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C9FE7-1D1A-9041-887B-8C1FB481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12759-FAC4-654A-9B27-54E151BD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7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8F5C-4744-E04F-88EA-C97222E1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3E3-6971-C243-8134-CDAE5E5B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8635E-E629-DC47-86DE-B9F053F21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66A85-2840-D64F-B884-B5207C972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75C71-C131-584B-84C8-98A97EB3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E977A-1BA9-F841-ABAF-1B6D93F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C52D-AFD7-5F46-AD41-7E40D2BCD456}" type="datetime1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93192-D330-7D49-B67E-7B44552D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F3494-EB5C-E74E-B7F0-EEC4AD3A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8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EBBC-CC17-CD41-9561-D0BFD8B2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5290F-F41C-DD47-9726-66D1F499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096-E4E0-0F43-9424-17878FE45040}" type="datetime1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33D9E-91DB-EE40-B44D-EE9B3E2E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347CC-9D1A-764A-B348-6AD56AC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1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C6188-6C50-2343-A0C0-B9E06650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DC77-B4AF-0B44-B0D8-ADBDDB80AB4A}" type="datetime1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8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2E16A-3435-E742-9F32-0AA4CFA7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41F0-4170-B64C-8906-07C7406D2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371D-A170-F046-A61A-03D372F99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8A93-D607-0C42-B833-74BA6B5003F8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414E6-DBA0-184D-B9F4-35F1EFE9D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F49A5-C452-754D-AE57-58217F805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6974608" y="2155073"/>
            <a:ext cx="4861431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Enterprise Solutions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280" y="914477"/>
            <a:ext cx="7146913" cy="3994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“File contains a header row” if applicable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9601E2F-CD71-4462-B997-34C287AC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8349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519" y="922851"/>
            <a:ext cx="7114437" cy="3977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</a:t>
            </a:r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Next</a:t>
            </a:r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1BA522E-8926-4C0F-BEC3-81A99108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9532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54" y="919511"/>
            <a:ext cx="7106367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“Next”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69AE2AA-5040-4855-997D-3A1B0CC8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44100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7094" y="919511"/>
            <a:ext cx="7079287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Fill out contact informatio</a:t>
            </a:r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n and select “Submit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1725627-5EC9-4D7C-BDDD-982268A6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635656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1818" y="919511"/>
            <a:ext cx="7089838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“Ok”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4D4D05E-E923-4C8E-9585-C84D3058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91842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54" y="924500"/>
            <a:ext cx="7106367" cy="3974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46005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After PreViser processes your import, open email and select the link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DCA4C8E-CA2E-4BDA-A12D-7115CE02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91376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132" y="919511"/>
            <a:ext cx="7087211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46005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file and if any “Duplicate” or “Invalid” records appear select “Download CSV”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0B652A4-4C2A-48E1-ACAD-6A9C802C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95174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9500" y="919511"/>
            <a:ext cx="7094474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Filter out “Imported” records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8D8A704-B9C8-4028-A261-5D784A8D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28135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69" y="919511"/>
            <a:ext cx="7025337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Update record</a:t>
            </a:r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E1CEFFD-B888-44F0-9D32-D343D5D7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96979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9135" y="919511"/>
            <a:ext cx="7095205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Save the new file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4D087CB-27E3-4B54-B73F-AB07B9FD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2642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136680" y="2543962"/>
            <a:ext cx="486143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Import Patients from your Practice Management System</a:t>
            </a:r>
          </a:p>
          <a:p>
            <a:pPr algn="ctr"/>
            <a:endParaRPr lang="en-US" sz="3600" dirty="0">
              <a:solidFill>
                <a:schemeClr val="accent1"/>
              </a:solidFill>
              <a:latin typeface="PLAYFAIR DISPLAY REGULAR ROMAN" pitchFamily="2" charset="77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54" y="920818"/>
            <a:ext cx="7106367" cy="3981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“Start New Import”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C44F287-E75A-4516-B3DF-673FA86E6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8059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008" y="923957"/>
            <a:ext cx="7023457" cy="397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“Next"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6FC2D6A-0E51-4861-8822-6BDFCD16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84169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008" y="937798"/>
            <a:ext cx="7023457" cy="3947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“Next"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174EB86-FE44-46AC-8A9D-A8D027CD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06099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912" y="917668"/>
            <a:ext cx="7111651" cy="3988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“Browse”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66590C2-06AC-4075-857D-84441CFB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22596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008" y="938163"/>
            <a:ext cx="7023457" cy="3947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desired file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3137C10-0285-4F08-8B27-B591DD7A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508262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008" y="948976"/>
            <a:ext cx="7023457" cy="3925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“Next"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76C95B0-CFE5-40B1-81C6-CD90D239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020094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5008" y="941463"/>
            <a:ext cx="7023457" cy="3940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Fill out contact information and select “Submit”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6F1679A-3901-479E-A839-4B69B040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739149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070" y="941463"/>
            <a:ext cx="6997332" cy="3940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5000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“Ok” and evaluate email. Repeat process if necessary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0325A32-7C44-44B0-9616-A70D8CFA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155279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6823387" y="2598003"/>
            <a:ext cx="485200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Report Customization for an Individual Report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Report Customization for an Individual Report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Patient Name | Assessment - Complete Assessment | Submit | Edit | Customize | Customize Desired Fields | Save | Done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If you wish to restore to original text select Reset to Default | Save | Done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A6AA2CE-B6B1-40FA-BD18-4A7EFF6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80048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054912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Import Patients from your Practice Management System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Import Patients | Start New Import | Next | Browse | Select Desired File | Indicate if File Contains Header Row | Next | Next | Fill Out Contact Details | Submit | Repeat Process if Necessary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9AA008E-BF4D-49A4-BE99-1A0553A1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65124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33873"/>
            <a:ext cx="7073750" cy="39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patient name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BB4854C-57C8-4355-9357-F5423ADA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89901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920458"/>
            <a:ext cx="7100408" cy="3982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desired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78CD4AA-6195-464C-9A13-04BE407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386473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954" y="909476"/>
            <a:ext cx="7145565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Fill out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8E15EC7-8D2D-4B09-B39A-8D2786FB6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02512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24597"/>
            <a:ext cx="7073750" cy="397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“Submit”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A044E95-36D9-4B48-BEE8-96392D159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910868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830" y="912269"/>
            <a:ext cx="7085814" cy="3998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“Edit”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E493422-7D3F-4F9E-8F53-EEE74CCB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73931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467" y="922109"/>
            <a:ext cx="7120541" cy="3979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“Customize”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22F749E-E2D7-4BCB-8F67-7FF70BA1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073740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510" y="908718"/>
            <a:ext cx="7086455" cy="4005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purple dotted area you wish to customize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82BD36F-7521-425B-A3A2-8FA1A8A7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46792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280" y="902355"/>
            <a:ext cx="7146913" cy="4018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customizations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0D4EC79-D81A-4883-B3DC-CFA0F89B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030009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4434" y="918917"/>
            <a:ext cx="7104607" cy="398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“Save”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AB22094-F062-41E8-B00F-BC6E7DE7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711293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7341" y="919511"/>
            <a:ext cx="7058793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47901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If you wish to restore to the original text select “Reset to Default”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C1DA923-F8A8-4EA4-A126-C855E2A9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8549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5724" y="933873"/>
            <a:ext cx="7042028" cy="39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</a:t>
            </a:r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“Import Patients”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78665E4-6960-4FA9-BEDB-A55DB936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04796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579" y="929881"/>
            <a:ext cx="7050316" cy="3963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“Save"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F9149E8-BE06-4EFD-A07D-21719887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105785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579" y="941730"/>
            <a:ext cx="7050316" cy="3939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“Done"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BE138AA-908E-4774-ACAC-9A03133D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06059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6966262" y="2816793"/>
            <a:ext cx="485200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Report Customization for Whole Practice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20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Report Customization for a Whole Practice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More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| Settings | Assessment Defaults | Select Desired Assessment | Update Text | Save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If you wish to restore to original text select Reset to Default | Save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Update Practice Information Select Name in Top Corner | My Account | Edit Practice | Update Information | Save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Add Business Photo Select Browse | Select Image | Save Image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2EE9F87-8BEA-4CEB-AFF0-82CA89F8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017822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481" y="933873"/>
            <a:ext cx="7050514" cy="39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“More”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BFABC02-F764-4C90-929D-178B86E0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73534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3746" y="920458"/>
            <a:ext cx="7065981" cy="3982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“Settings”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8F2E8C3-702D-4052-8999-AB94ED52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337974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961" y="909476"/>
            <a:ext cx="7125551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“Assessment Defaults”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A1332DF-65E4-4EF1-B0A3-C606768A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823209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29239"/>
            <a:ext cx="7073750" cy="396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desired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2BC0BB7-0C7A-4285-A62A-9686937A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790241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830" y="927882"/>
            <a:ext cx="7085814" cy="3967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purple dotted are you wish to update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AFBE1FC-C97D-4C4A-93FD-0F09E5CE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41753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911" y="922109"/>
            <a:ext cx="7113654" cy="3979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Add customized text and select “Save”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3E25045-BF98-42B7-897F-3DFE0BED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9110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920820"/>
            <a:ext cx="7100408" cy="3981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85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“Start New Import”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F38D43F-12E3-4FD7-8418-5FEE6EF5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701110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510" y="923643"/>
            <a:ext cx="7086455" cy="3976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“Reset to PreViser Default” if necessary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899D238-4953-404D-80D8-107A2268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599183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911" y="922109"/>
            <a:ext cx="7113654" cy="3979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“Save”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F7E30B6-9C37-4588-92A1-DA4AC473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373230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0948" y="902355"/>
            <a:ext cx="7131576" cy="4018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name in top right corner and “My Account”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6581BBE-6C9F-4D4D-9714-B83616EAF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75931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4434" y="920592"/>
            <a:ext cx="7104607" cy="3982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“Edit Practice”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C61DD1D-2EAB-4E34-946C-2F881471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985086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7341" y="946306"/>
            <a:ext cx="7058793" cy="3930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47901" y="2584505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Update information and select “Save”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66DD018-7915-4772-8E4D-C9227A81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79647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2235" y="929881"/>
            <a:ext cx="7049003" cy="3963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“Browse"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30A6CC8-697F-4ED8-8F99-FB62FC81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166307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410" y="941730"/>
            <a:ext cx="6960653" cy="3939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desired image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B2D4A00-12A2-4942-BD9A-E4161433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84853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410" y="956003"/>
            <a:ext cx="6960653" cy="3911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“Save Image”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3C27146-E2B3-4C6A-A3CD-475DA23B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033050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6947211" y="3093792"/>
            <a:ext cx="48614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PreViser Analytics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22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PreViser Analytics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Products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| PreViser Analytics | Filter | Export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AD064A9-8EFE-4512-8298-D1F3A4DA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67621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955" y="909476"/>
            <a:ext cx="7145563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“Next”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CD43652-806E-4E3A-A3FA-872D7A59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131760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8217" y="933873"/>
            <a:ext cx="7017041" cy="39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“Products”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7997D6C-9C6F-4F96-817F-68AB60A44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550152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950" y="920820"/>
            <a:ext cx="7049574" cy="3981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85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“PreViser Analytics”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0B177C2-E10B-4132-B874-B1D70F53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3713372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0498" y="909476"/>
            <a:ext cx="7092476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Filter by usage types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97F0140-8F4E-46CD-A2EC-F8A2A94B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877554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3831" y="930879"/>
            <a:ext cx="7065813" cy="3961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Filter by assessment type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A70C281-07E7-4523-BE7D-6E23C040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53330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912" y="918255"/>
            <a:ext cx="7111651" cy="3986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Filter by additional features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ECFD5A4-4555-4431-B554-4E3BA555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758124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8833" y="934982"/>
            <a:ext cx="7095810" cy="3953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“Export” to compare to claims data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0506F92-F0EB-41B6-A2EC-F067EE2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85448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8F5FA-5D5F-C64D-8EC9-6EEF2D41303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74054-CB85-FB4C-9E5E-E22251C78BAC}"/>
              </a:ext>
            </a:extLst>
          </p:cNvPr>
          <p:cNvSpPr txBox="1"/>
          <p:nvPr/>
        </p:nvSpPr>
        <p:spPr>
          <a:xfrm>
            <a:off x="9056145" y="6551407"/>
            <a:ext cx="2583457" cy="182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© Copyright 2020 </a:t>
            </a:r>
            <a:r>
              <a:rPr kumimoji="0" lang="en-US" sz="85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PreViser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 Corporation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55BF7DF-B586-6F4C-8838-F2BE1E65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867" y="1781292"/>
            <a:ext cx="3894267" cy="1207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0E096-C946-3B46-BDCA-0A199B9BC306}"/>
              </a:ext>
            </a:extLst>
          </p:cNvPr>
          <p:cNvSpPr txBox="1"/>
          <p:nvPr/>
        </p:nvSpPr>
        <p:spPr>
          <a:xfrm>
            <a:off x="7279006" y="3658097"/>
            <a:ext cx="3710312" cy="15740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PreViser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 Corporation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T: 888-854-0007  |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help@previser.com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D3BD65C-D785-4A8C-BAD3-46645BBF4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8" y="148000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3831" y="924597"/>
            <a:ext cx="7065813" cy="397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“Next”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7CE9E52-B0DD-43CE-8240-8EF21F7B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3019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912" y="917668"/>
            <a:ext cx="7111651" cy="3988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“Browse”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81F3FD7-B06F-4DA9-BCD6-8A0CA499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9061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8833" y="922109"/>
            <a:ext cx="7095810" cy="3979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desired file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3195A5C-D427-4004-A307-19A25BB5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039488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eViser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56CA9"/>
      </a:accent1>
      <a:accent2>
        <a:srgbClr val="CD905F"/>
      </a:accent2>
      <a:accent3>
        <a:srgbClr val="232323"/>
      </a:accent3>
      <a:accent4>
        <a:srgbClr val="91C563"/>
      </a:accent4>
      <a:accent5>
        <a:srgbClr val="7CC1C5"/>
      </a:accent5>
      <a:accent6>
        <a:srgbClr val="3BB5F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1178</Words>
  <Application>Microsoft Office PowerPoint</Application>
  <PresentationFormat>Widescreen</PresentationFormat>
  <Paragraphs>200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 Light</vt:lpstr>
      <vt:lpstr>Proxima Nova Lt</vt:lpstr>
      <vt:lpstr>PLAYFAIR DISPLAY REGULAR ROMAN</vt:lpstr>
      <vt:lpstr>Proxima Nova Rg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</dc:creator>
  <cp:lastModifiedBy>Mariya Zhalkovsky</cp:lastModifiedBy>
  <cp:revision>36</cp:revision>
  <dcterms:created xsi:type="dcterms:W3CDTF">2020-11-18T20:34:38Z</dcterms:created>
  <dcterms:modified xsi:type="dcterms:W3CDTF">2021-07-20T17:58:25Z</dcterms:modified>
</cp:coreProperties>
</file>